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9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E225"/>
    <a:srgbClr val="FF0000"/>
    <a:srgbClr val="298F85"/>
    <a:srgbClr val="05AD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99C0BE-ADB7-48C9-9B90-79EE155B03CE}" type="datetimeFigureOut">
              <a:rPr lang="ru-RU" smtClean="0"/>
              <a:pPr/>
              <a:t>24.11.2012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16CE75-23D6-433A-99AC-904C47DC9E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а в лесу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547664" y="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казенное дошкольное образовательное учреждение</a:t>
            </a:r>
            <a:b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детский сад «Березка» комбинированного вида </a:t>
            </a:r>
            <a:b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Купинского района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1412776"/>
            <a:ext cx="59046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Дикие животные зимой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3203848" y="5517232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Выполнили : Сердюк Т. А.</a:t>
            </a:r>
          </a:p>
          <a:p>
            <a:r>
              <a:rPr lang="ru-RU" sz="2400" b="1" i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Авдеева Г. А.</a:t>
            </a:r>
            <a:endParaRPr lang="ru-RU" sz="2400" b="1" i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еды белк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ка зимой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Зима в лесу 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27784" y="332656"/>
            <a:ext cx="5976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Игра </a:t>
            </a:r>
          </a:p>
          <a:p>
            <a:pPr algn="ctr"/>
            <a:r>
              <a:rPr lang="ru-RU" sz="4400" dirty="0" smtClean="0"/>
              <a:t>«Четвёртый лишний»</a:t>
            </a:r>
            <a:endParaRPr lang="ru-RU" sz="4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Pictures\зим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" y="0"/>
            <a:ext cx="9144174" cy="6857999"/>
          </a:xfrm>
          <a:prstGeom prst="rect">
            <a:avLst/>
          </a:prstGeom>
          <a:noFill/>
        </p:spPr>
      </p:pic>
      <p:pic>
        <p:nvPicPr>
          <p:cNvPr id="2051" name="Picture 3" descr="C:\Users\днс\Pictures\б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7"/>
            <a:ext cx="3456384" cy="2808312"/>
          </a:xfrm>
          <a:prstGeom prst="rect">
            <a:avLst/>
          </a:prstGeom>
          <a:noFill/>
        </p:spPr>
      </p:pic>
      <p:pic>
        <p:nvPicPr>
          <p:cNvPr id="2052" name="Picture 4" descr="C:\Users\днс\Pictures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3816424" cy="2808312"/>
          </a:xfrm>
          <a:prstGeom prst="rect">
            <a:avLst/>
          </a:prstGeom>
          <a:noFill/>
        </p:spPr>
      </p:pic>
      <p:pic>
        <p:nvPicPr>
          <p:cNvPr id="2054" name="Picture 6" descr="C:\Users\днс\Pictures\корова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73016"/>
            <a:ext cx="3816424" cy="2808312"/>
          </a:xfrm>
          <a:prstGeom prst="rect">
            <a:avLst/>
          </a:prstGeom>
          <a:noFill/>
        </p:spPr>
      </p:pic>
      <p:pic>
        <p:nvPicPr>
          <p:cNvPr id="2055" name="Picture 7" descr="C:\Users\днс\Pictures\лос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73016"/>
            <a:ext cx="3528392" cy="2754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-fotki.yandex.ru/get/3300/mistina.e/0_1c339_4fb4567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 descr="C:\Users\днс\Pictures\коров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285875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0.liveinternet.ru/images/attach/b/0/552/552805_Bild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днс\Pictures\барс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3"/>
            <a:ext cx="3312368" cy="2880320"/>
          </a:xfrm>
          <a:prstGeom prst="rect">
            <a:avLst/>
          </a:prstGeom>
          <a:noFill/>
        </p:spPr>
      </p:pic>
      <p:pic>
        <p:nvPicPr>
          <p:cNvPr id="23556" name="Picture 4" descr="C:\Users\днс\Pictures\волк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9252" y="495748"/>
            <a:ext cx="3404096" cy="2861244"/>
          </a:xfrm>
          <a:prstGeom prst="rect">
            <a:avLst/>
          </a:prstGeom>
          <a:noFill/>
        </p:spPr>
      </p:pic>
      <p:pic>
        <p:nvPicPr>
          <p:cNvPr id="23557" name="Picture 5" descr="C:\Users\днс\Pictures\жира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73016"/>
            <a:ext cx="3384376" cy="3284984"/>
          </a:xfrm>
          <a:prstGeom prst="rect">
            <a:avLst/>
          </a:prstGeom>
          <a:noFill/>
        </p:spPr>
      </p:pic>
      <p:pic>
        <p:nvPicPr>
          <p:cNvPr id="23558" name="Picture 6" descr="C:\Users\днс\Pictures\медведь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645024"/>
            <a:ext cx="324036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5761.vkontakte.ru/u42423800/-14/x_dd5b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днс\Pictures\жир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-fotki.yandex.ru/get/3300/mistina.c/0_1c14e_b0deb8b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7" name="Picture 3" descr="C:\Users\днс\Pictures\Ё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2952328" cy="2592288"/>
          </a:xfrm>
          <a:prstGeom prst="rect">
            <a:avLst/>
          </a:prstGeom>
          <a:noFill/>
        </p:spPr>
      </p:pic>
      <p:pic>
        <p:nvPicPr>
          <p:cNvPr id="26628" name="Picture 4" descr="C:\Users\днс\Pictures\каб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88641"/>
            <a:ext cx="2952328" cy="2592288"/>
          </a:xfrm>
          <a:prstGeom prst="rect">
            <a:avLst/>
          </a:prstGeom>
          <a:noFill/>
        </p:spPr>
      </p:pic>
      <p:pic>
        <p:nvPicPr>
          <p:cNvPr id="26629" name="Picture 5" descr="C:\Users\днс\Pictures\пету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3068960"/>
            <a:ext cx="2952328" cy="2880320"/>
          </a:xfrm>
          <a:prstGeom prst="rect">
            <a:avLst/>
          </a:prstGeom>
          <a:noFill/>
        </p:spPr>
      </p:pic>
      <p:pic>
        <p:nvPicPr>
          <p:cNvPr id="26630" name="Picture 6" descr="C:\Users\днс\Pictures\Заяц~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1" y="3068960"/>
            <a:ext cx="302433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cs10585.vkontakte.ru/u64752396/-6/x_8ec762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00"/>
            <a:ext cx="9144000" cy="6858000"/>
          </a:xfrm>
          <a:prstGeom prst="rect">
            <a:avLst/>
          </a:prstGeom>
          <a:noFill/>
        </p:spPr>
      </p:pic>
      <p:pic>
        <p:nvPicPr>
          <p:cNvPr id="25605" name="Picture 5" descr="C:\Users\днс\Pictures\пету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7425" y="1522764"/>
            <a:ext cx="3322687" cy="3418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rhcity.ru/album/forest-winter/pict3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1" name="Picture 3" descr="C:\Users\днс\Pictures\белая медвед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2286000" cy="2664296"/>
          </a:xfrm>
          <a:prstGeom prst="rect">
            <a:avLst/>
          </a:prstGeom>
          <a:noFill/>
        </p:spPr>
      </p:pic>
      <p:pic>
        <p:nvPicPr>
          <p:cNvPr id="27652" name="Picture 4" descr="C:\Users\днс\Pictures\Ёж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3680" y="260648"/>
            <a:ext cx="2784309" cy="2592288"/>
          </a:xfrm>
          <a:prstGeom prst="rect">
            <a:avLst/>
          </a:prstGeom>
          <a:noFill/>
        </p:spPr>
      </p:pic>
      <p:pic>
        <p:nvPicPr>
          <p:cNvPr id="27653" name="Picture 5" descr="C:\Users\днс\Pictures\Заяц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356992"/>
            <a:ext cx="2448272" cy="2952328"/>
          </a:xfrm>
          <a:prstGeom prst="rect">
            <a:avLst/>
          </a:prstGeom>
          <a:noFill/>
        </p:spPr>
      </p:pic>
      <p:pic>
        <p:nvPicPr>
          <p:cNvPr id="27654" name="Picture 6" descr="C:\Users\днс\Pictures\Лис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1559" y="3356992"/>
            <a:ext cx="284244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лед зайц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stihi.ru/pics/2010/12/06/1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 descr="C:\Users\днс\Pictures\белая медвед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76872"/>
            <a:ext cx="4095328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fabuloussavers.com/wallpapers/82_Noel_free_christmas_computer_desktopwallpaper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copypast.ru/foto5/7333/Belki/belki_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5" y="0"/>
            <a:ext cx="3803915" cy="3545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692696"/>
            <a:ext cx="49968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за </a:t>
            </a:r>
            <a:r>
              <a:rPr lang="ru-RU" sz="5400" dirty="0" smtClean="0">
                <a:solidFill>
                  <a:srgbClr val="FF0000"/>
                </a:solidFill>
              </a:rPr>
              <a:t>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яц~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еды лисы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лед вол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к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леды лося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Олен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288</TotalTime>
  <Words>30</Words>
  <Application>Microsoft Office PowerPoint</Application>
  <PresentationFormat>Экран (4:3)</PresentationFormat>
  <Paragraphs>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 учреждение детский сад №6 Санкт – Петербург город Колпино </dc:title>
  <dc:creator>Admin</dc:creator>
  <cp:lastModifiedBy>днс</cp:lastModifiedBy>
  <cp:revision>32</cp:revision>
  <dcterms:created xsi:type="dcterms:W3CDTF">2011-11-29T18:59:03Z</dcterms:created>
  <dcterms:modified xsi:type="dcterms:W3CDTF">2012-11-24T15:19:02Z</dcterms:modified>
</cp:coreProperties>
</file>